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320" r:id="rId3"/>
    <p:sldId id="327" r:id="rId4"/>
    <p:sldId id="321" r:id="rId5"/>
    <p:sldId id="322" r:id="rId6"/>
    <p:sldId id="323" r:id="rId7"/>
    <p:sldId id="324" r:id="rId8"/>
    <p:sldId id="325" r:id="rId9"/>
    <p:sldId id="326" r:id="rId10"/>
    <p:sldId id="328" r:id="rId11"/>
    <p:sldId id="329" r:id="rId12"/>
    <p:sldId id="330" r:id="rId13"/>
    <p:sldId id="331" r:id="rId14"/>
    <p:sldId id="33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BD6E02-7C60-4F16-B5EE-DF742BE17577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317546"/>
            <a:ext cx="6102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Контрольная</a:t>
            </a:r>
          </a:p>
          <a:p>
            <a:pPr algn="ctr"/>
            <a:r>
              <a:rPr lang="ru-RU" sz="6000" b="1" dirty="0"/>
              <a:t>работа</a:t>
            </a:r>
          </a:p>
          <a:p>
            <a:pPr algn="ctr"/>
            <a:r>
              <a:rPr lang="ru-RU" sz="6000" b="1" dirty="0"/>
              <a:t>Вариант №0  </a:t>
            </a:r>
          </a:p>
        </p:txBody>
      </p:sp>
    </p:spTree>
    <p:extLst>
      <p:ext uri="{BB962C8B-B14F-4D97-AF65-F5344CB8AC3E}">
        <p14:creationId xmlns:p14="http://schemas.microsoft.com/office/powerpoint/2010/main" val="396523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483F21-1584-437E-B7B0-3478BDDD00E3}"/>
              </a:ext>
            </a:extLst>
          </p:cNvPr>
          <p:cNvSpPr txBox="1"/>
          <p:nvPr/>
        </p:nvSpPr>
        <p:spPr>
          <a:xfrm>
            <a:off x="107504" y="132899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B8E856-1A89-42B6-A1E5-69767F10329A}"/>
                  </a:ext>
                </a:extLst>
              </p:cNvPr>
              <p:cNvSpPr txBox="1"/>
              <p:nvPr/>
            </p:nvSpPr>
            <p:spPr>
              <a:xfrm>
                <a:off x="-180528" y="537945"/>
                <a:ext cx="7128792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B8E856-1A89-42B6-A1E5-69767F103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537945"/>
                <a:ext cx="7128792" cy="8996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3048A96-53F9-44AA-9C3D-E20B5A0770F1}"/>
              </a:ext>
            </a:extLst>
          </p:cNvPr>
          <p:cNvSpPr txBox="1"/>
          <p:nvPr/>
        </p:nvSpPr>
        <p:spPr>
          <a:xfrm>
            <a:off x="1662671" y="179065"/>
            <a:ext cx="6035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Метод неопределенных коэффициентов 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CA9511-580F-45F6-A01A-C2B4BC10E1F8}"/>
                  </a:ext>
                </a:extLst>
              </p:cNvPr>
              <p:cNvSpPr txBox="1"/>
              <p:nvPr/>
            </p:nvSpPr>
            <p:spPr>
              <a:xfrm>
                <a:off x="-417052" y="1453314"/>
                <a:ext cx="9361040" cy="772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𝑩𝒙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𝑪𝒙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CA9511-580F-45F6-A01A-C2B4BC10E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7052" y="1453314"/>
                <a:ext cx="9361040" cy="7723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AB6E3B-6D58-44FE-8E46-57DA0212B951}"/>
                  </a:ext>
                </a:extLst>
              </p:cNvPr>
              <p:cNvSpPr txBox="1"/>
              <p:nvPr/>
            </p:nvSpPr>
            <p:spPr>
              <a:xfrm>
                <a:off x="1817694" y="2351358"/>
                <a:ext cx="4891548" cy="407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𝑩𝒙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AB6E3B-6D58-44FE-8E46-57DA0212B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94" y="2351358"/>
                <a:ext cx="4891548" cy="407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5B3F20-E30F-473F-853D-E378DEE36717}"/>
                  </a:ext>
                </a:extLst>
              </p:cNvPr>
              <p:cNvSpPr txBox="1"/>
              <p:nvPr/>
            </p:nvSpPr>
            <p:spPr>
              <a:xfrm>
                <a:off x="-108520" y="2805984"/>
                <a:ext cx="4891548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5B3F20-E30F-473F-853D-E378DEE36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805984"/>
                <a:ext cx="4891548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0FD093-BA91-486D-9372-D2C84681FB20}"/>
                  </a:ext>
                </a:extLst>
              </p:cNvPr>
              <p:cNvSpPr txBox="1"/>
              <p:nvPr/>
            </p:nvSpPr>
            <p:spPr>
              <a:xfrm>
                <a:off x="107504" y="3431028"/>
                <a:ext cx="4891548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0FD093-BA91-486D-9372-D2C84681F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431028"/>
                <a:ext cx="4891548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31CD50-C842-45F9-B8E6-00BC0EF3EC15}"/>
                  </a:ext>
                </a:extLst>
              </p:cNvPr>
              <p:cNvSpPr txBox="1"/>
              <p:nvPr/>
            </p:nvSpPr>
            <p:spPr>
              <a:xfrm>
                <a:off x="17625" y="4029526"/>
                <a:ext cx="8394622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31CD50-C842-45F9-B8E6-00BC0EF3E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5" y="4029526"/>
                <a:ext cx="8394622" cy="695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768F42-7A68-4A2E-B9B2-97821B18F7ED}"/>
                  </a:ext>
                </a:extLst>
              </p:cNvPr>
              <p:cNvSpPr txBox="1"/>
              <p:nvPr/>
            </p:nvSpPr>
            <p:spPr>
              <a:xfrm>
                <a:off x="-1620688" y="4828486"/>
                <a:ext cx="10410152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𝒅𝒙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nary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𝒅𝒙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𝒅𝒙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</m:e>
                          </m:nary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768F42-7A68-4A2E-B9B2-97821B18F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0688" y="4828486"/>
                <a:ext cx="10410152" cy="8996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11B888F-CDA3-4828-B73C-5BB725C287E4}"/>
                  </a:ext>
                </a:extLst>
              </p:cNvPr>
              <p:cNvSpPr txBox="1"/>
              <p:nvPr/>
            </p:nvSpPr>
            <p:spPr>
              <a:xfrm>
                <a:off x="3560828" y="5808339"/>
                <a:ext cx="5383160" cy="7140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11B888F-CDA3-4828-B73C-5BB725C28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828" y="5808339"/>
                <a:ext cx="5383160" cy="7140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5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1F2B8-B62E-475D-BD22-CFCA70D50F57}"/>
              </a:ext>
            </a:extLst>
          </p:cNvPr>
          <p:cNvSpPr txBox="1"/>
          <p:nvPr/>
        </p:nvSpPr>
        <p:spPr>
          <a:xfrm>
            <a:off x="107504" y="26064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8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BB2021-84FD-4341-9583-E2903F25FE9F}"/>
              </a:ext>
            </a:extLst>
          </p:cNvPr>
          <p:cNvSpPr txBox="1"/>
          <p:nvPr/>
        </p:nvSpPr>
        <p:spPr>
          <a:xfrm>
            <a:off x="1691680" y="306814"/>
            <a:ext cx="6035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Универсальная тригонометрическая замена.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A25E19-1573-42D3-8948-F90CCF414E67}"/>
                  </a:ext>
                </a:extLst>
              </p:cNvPr>
              <p:cNvSpPr txBox="1"/>
              <p:nvPr/>
            </p:nvSpPr>
            <p:spPr>
              <a:xfrm>
                <a:off x="467544" y="736701"/>
                <a:ext cx="7488832" cy="25581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𝒄𝒐𝒔𝒙</m:t>
                              </m:r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ru-RU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𝒕𝒈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𝒅𝒙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𝒅𝒕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𝟏</m:t>
                                              </m:r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sz="20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20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20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𝒔𝒊𝒏𝒙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𝒄𝒐𝒔𝒙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nary>
                      <m:r>
                        <a:rPr lang="ru-RU" sz="2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A25E19-1573-42D3-8948-F90CCF414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736701"/>
                <a:ext cx="7488832" cy="2558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9C62E9-FCA5-4A5E-852A-B12A874B6610}"/>
                  </a:ext>
                </a:extLst>
              </p:cNvPr>
              <p:cNvSpPr txBox="1"/>
              <p:nvPr/>
            </p:nvSpPr>
            <p:spPr>
              <a:xfrm>
                <a:off x="-900608" y="3717032"/>
                <a:ext cx="10638928" cy="1106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ru-RU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nary>
                      <m:r>
                        <a:rPr lang="ru-RU" sz="18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1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𝒕𝒈</m:t>
                              </m:r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9C62E9-FCA5-4A5E-852A-B12A874B6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0608" y="3717032"/>
                <a:ext cx="10638928" cy="11063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33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BA044C3-B24B-4835-AF27-7E30579F920B}"/>
                  </a:ext>
                </a:extLst>
              </p:cNvPr>
              <p:cNvSpPr txBox="1"/>
              <p:nvPr/>
            </p:nvSpPr>
            <p:spPr>
              <a:xfrm>
                <a:off x="107504" y="908720"/>
                <a:ext cx="8490620" cy="1070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𝒔𝒊𝒏𝒕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𝒄𝒐𝒔𝒕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mr>
                                <m:mr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ru-RU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𝒄𝒐𝒔𝒕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𝒄𝒐𝒔𝒕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𝒄𝒐𝒔𝒕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BA044C3-B24B-4835-AF27-7E30579F9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08720"/>
                <a:ext cx="8490620" cy="10705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24A4EDB-00A1-4C1D-8274-A9209A019CE5}"/>
              </a:ext>
            </a:extLst>
          </p:cNvPr>
          <p:cNvSpPr txBox="1"/>
          <p:nvPr/>
        </p:nvSpPr>
        <p:spPr>
          <a:xfrm>
            <a:off x="107504" y="26064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9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1EC2E1-D3F1-480F-9F12-3CC3E657B2FB}"/>
                  </a:ext>
                </a:extLst>
              </p:cNvPr>
              <p:cNvSpPr txBox="1"/>
              <p:nvPr/>
            </p:nvSpPr>
            <p:spPr>
              <a:xfrm>
                <a:off x="-108520" y="2276872"/>
                <a:ext cx="8568952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𝒄𝒐𝒔𝒕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𝒄𝒐𝒔𝒕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1EC2E1-D3F1-480F-9F12-3CC3E657B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276872"/>
                <a:ext cx="8568952" cy="899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B61BD5-467F-4C58-8056-163B1D98D4FF}"/>
                  </a:ext>
                </a:extLst>
              </p:cNvPr>
              <p:cNvSpPr txBox="1"/>
              <p:nvPr/>
            </p:nvSpPr>
            <p:spPr>
              <a:xfrm>
                <a:off x="-113131" y="3231624"/>
                <a:ext cx="8280920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B61BD5-467F-4C58-8056-163B1D98D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3131" y="3231624"/>
                <a:ext cx="8280920" cy="899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4C661C8-5845-4079-B9E9-7BB72B5BC7F0}"/>
              </a:ext>
            </a:extLst>
          </p:cNvPr>
          <p:cNvSpPr txBox="1"/>
          <p:nvPr/>
        </p:nvSpPr>
        <p:spPr>
          <a:xfrm>
            <a:off x="323528" y="4293096"/>
            <a:ext cx="6035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Вернемся к старой переменной 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30FEDF-35ED-40CB-BA3F-D860CEE331D1}"/>
                  </a:ext>
                </a:extLst>
              </p:cNvPr>
              <p:cNvSpPr txBox="1"/>
              <p:nvPr/>
            </p:nvSpPr>
            <p:spPr>
              <a:xfrm>
                <a:off x="-562763" y="4664366"/>
                <a:ext cx="4881716" cy="5688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en-US" sz="1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𝒔𝒊𝒏𝒕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𝒂𝒓𝒄𝒔𝒊𝒏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30FEDF-35ED-40CB-BA3F-D860CEE33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2763" y="4664366"/>
                <a:ext cx="4881716" cy="5688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F3F6ED-F482-4F71-A923-CEBB5E8F4CF5}"/>
                  </a:ext>
                </a:extLst>
              </p:cNvPr>
              <p:cNvSpPr txBox="1"/>
              <p:nvPr/>
            </p:nvSpPr>
            <p:spPr>
              <a:xfrm>
                <a:off x="-396552" y="5195500"/>
                <a:ext cx="7589430" cy="1287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|"/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𝒊𝒏𝒕</m:t>
                                </m:r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𝒄𝒐𝒔𝒕</m:t>
                                </m:r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b="1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⇒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𝒊𝒏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𝒔𝒊𝒏𝒕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𝒄𝒐𝒔𝒕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rad>
                              </m:num>
                              <m:den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</m:e>
                              <m:sup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F3F6ED-F482-4F71-A923-CEBB5E8F4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6552" y="5195500"/>
                <a:ext cx="7589430" cy="12877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38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54C23F-9BA9-4084-BD61-CBAB4568874C}"/>
                  </a:ext>
                </a:extLst>
              </p:cNvPr>
              <p:cNvSpPr txBox="1"/>
              <p:nvPr/>
            </p:nvSpPr>
            <p:spPr>
              <a:xfrm>
                <a:off x="107504" y="548680"/>
                <a:ext cx="8712968" cy="1070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𝒔𝒊𝒏𝒕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𝒄𝒐𝒔𝒕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mr>
                                <m:mr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ru-RU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𝒄𝒐𝒔𝒕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54C23F-9BA9-4084-BD61-CBAB45688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48680"/>
                <a:ext cx="8712968" cy="10705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BB0868-76F9-4FDD-A202-E0B1817EEA94}"/>
                  </a:ext>
                </a:extLst>
              </p:cNvPr>
              <p:cNvSpPr txBox="1"/>
              <p:nvPr/>
            </p:nvSpPr>
            <p:spPr>
              <a:xfrm>
                <a:off x="215516" y="2060848"/>
                <a:ext cx="8712968" cy="754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𝒂𝒓𝒄𝒔𝒊𝒏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ad>
                            <m:radPr>
                              <m:degHide m:val="on"/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𝒂𝒓𝒄𝒔𝒊𝒏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BB0868-76F9-4FDD-A202-E0B1817EE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2060848"/>
                <a:ext cx="8712968" cy="754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633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17532-0068-4816-A7E0-86CC6BC01494}"/>
              </a:ext>
            </a:extLst>
          </p:cNvPr>
          <p:cNvSpPr txBox="1"/>
          <p:nvPr/>
        </p:nvSpPr>
        <p:spPr>
          <a:xfrm>
            <a:off x="395536" y="404664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10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820FD6-C19E-4478-BC8E-AB42B07BC463}"/>
              </a:ext>
            </a:extLst>
          </p:cNvPr>
          <p:cNvSpPr txBox="1"/>
          <p:nvPr/>
        </p:nvSpPr>
        <p:spPr>
          <a:xfrm>
            <a:off x="1979712" y="450830"/>
            <a:ext cx="6035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Замена переменной и интегрирование по частям.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D0B036-041A-4E48-A5E0-1880075A1D40}"/>
                  </a:ext>
                </a:extLst>
              </p:cNvPr>
              <p:cNvSpPr txBox="1"/>
              <p:nvPr/>
            </p:nvSpPr>
            <p:spPr>
              <a:xfrm>
                <a:off x="179512" y="1124744"/>
                <a:ext cx="8856984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ad>
                            <m:ra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𝒄𝒐𝒔𝒕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𝒅𝒖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𝒕𝒅𝒕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𝒅𝒗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𝒄𝒐𝒔𝒕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𝒔𝒊𝒏𝒕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D0B036-041A-4E48-A5E0-1880075A1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856984" cy="8996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B3F5DC-787D-418B-B9DD-3E0B3C9CDBE8}"/>
                  </a:ext>
                </a:extLst>
              </p:cNvPr>
              <p:cNvSpPr txBox="1"/>
              <p:nvPr/>
            </p:nvSpPr>
            <p:spPr>
              <a:xfrm>
                <a:off x="107504" y="2281865"/>
                <a:ext cx="8856984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𝒔𝒊𝒏𝒕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𝒔𝒊𝒏𝒕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𝒅𝒖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𝒅𝒗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𝒔𝒊𝒏𝒕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𝒗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=−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𝒄𝒐𝒔𝒕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B3F5DC-787D-418B-B9DD-3E0B3C9CD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281865"/>
                <a:ext cx="8856984" cy="899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117FB8B-B08D-4AF3-AAB2-2EDA7F182784}"/>
                  </a:ext>
                </a:extLst>
              </p:cNvPr>
              <p:cNvSpPr txBox="1"/>
              <p:nvPr/>
            </p:nvSpPr>
            <p:spPr>
              <a:xfrm>
                <a:off x="287524" y="3429000"/>
                <a:ext cx="8496944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𝒔𝒊𝒏𝒕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𝒕𝒄𝒐𝒔𝒕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𝒄𝒐𝒔𝒕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𝒔𝒊𝒏𝒕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 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𝒕𝒄𝒐𝒔𝒕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𝒔𝒊𝒏𝒕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117FB8B-B08D-4AF3-AAB2-2EDA7F182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3429000"/>
                <a:ext cx="8496944" cy="899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5120A8-23DC-47D6-8E64-098DF2F61F1A}"/>
                  </a:ext>
                </a:extLst>
              </p:cNvPr>
              <p:cNvSpPr txBox="1"/>
              <p:nvPr/>
            </p:nvSpPr>
            <p:spPr>
              <a:xfrm>
                <a:off x="100283" y="4575431"/>
                <a:ext cx="5832648" cy="4801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𝒔𝒊𝒏</m:t>
                      </m:r>
                      <m:rad>
                        <m:ra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𝒄𝒐𝒔</m:t>
                      </m:r>
                      <m:rad>
                        <m:ra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rad>
                        <m:ra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5120A8-23DC-47D6-8E64-098DF2F61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3" y="4575431"/>
                <a:ext cx="5832648" cy="480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50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2AFF32-B6F3-4148-9461-1A39056D1738}"/>
              </a:ext>
            </a:extLst>
          </p:cNvPr>
          <p:cNvSpPr txBox="1"/>
          <p:nvPr/>
        </p:nvSpPr>
        <p:spPr>
          <a:xfrm>
            <a:off x="143508" y="33265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Вычислить неопределенный интеграл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AD1154-C56E-4A89-AAC5-DF6E197437AD}"/>
              </a:ext>
            </a:extLst>
          </p:cNvPr>
          <p:cNvSpPr txBox="1"/>
          <p:nvPr/>
        </p:nvSpPr>
        <p:spPr>
          <a:xfrm>
            <a:off x="143508" y="1052736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 1.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276C13-C0E2-4023-BE09-C5BC3509F126}"/>
                  </a:ext>
                </a:extLst>
              </p:cNvPr>
              <p:cNvSpPr txBox="1"/>
              <p:nvPr/>
            </p:nvSpPr>
            <p:spPr>
              <a:xfrm>
                <a:off x="1322512" y="898108"/>
                <a:ext cx="3312368" cy="902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276C13-C0E2-4023-BE09-C5BC3509F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512" y="898108"/>
                <a:ext cx="3312368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B16C85C-44A3-41C8-87C6-F5A46651B84E}"/>
              </a:ext>
            </a:extLst>
          </p:cNvPr>
          <p:cNvSpPr txBox="1"/>
          <p:nvPr/>
        </p:nvSpPr>
        <p:spPr>
          <a:xfrm>
            <a:off x="143508" y="2069241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/>
              <a:t>Задача</a:t>
            </a:r>
            <a:r>
              <a:rPr lang="ru-RU" sz="2400" b="1">
                <a:latin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</a:rPr>
              <a:t>2</a:t>
            </a:r>
            <a:r>
              <a:rPr lang="ru-RU" sz="2400" b="1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AD539F-28EC-4E90-BD39-366375158576}"/>
                  </a:ext>
                </a:extLst>
              </p:cNvPr>
              <p:cNvSpPr txBox="1"/>
              <p:nvPr/>
            </p:nvSpPr>
            <p:spPr>
              <a:xfrm>
                <a:off x="1835696" y="1810826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𝒂𝒓𝒄𝒕𝒈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AD539F-28EC-4E90-BD39-366375158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810826"/>
                <a:ext cx="2286000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4C1E4D6-3A2A-43B1-9B7C-2794E9A7766E}"/>
              </a:ext>
            </a:extLst>
          </p:cNvPr>
          <p:cNvSpPr txBox="1"/>
          <p:nvPr/>
        </p:nvSpPr>
        <p:spPr>
          <a:xfrm>
            <a:off x="143508" y="3036939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3.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0904DC-C799-4E1A-8466-94807BA402B0}"/>
                  </a:ext>
                </a:extLst>
              </p:cNvPr>
              <p:cNvSpPr txBox="1"/>
              <p:nvPr/>
            </p:nvSpPr>
            <p:spPr>
              <a:xfrm>
                <a:off x="1979712" y="2816718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0904DC-C799-4E1A-8466-94807BA40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816718"/>
                <a:ext cx="2286000" cy="902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F393257-8FB7-4EDA-8751-550B475D9AEB}"/>
              </a:ext>
            </a:extLst>
          </p:cNvPr>
          <p:cNvSpPr txBox="1"/>
          <p:nvPr/>
        </p:nvSpPr>
        <p:spPr>
          <a:xfrm>
            <a:off x="147507" y="3844506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4.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1F1BBE-924B-439D-8902-F251C8D9AE07}"/>
                  </a:ext>
                </a:extLst>
              </p:cNvPr>
              <p:cNvSpPr txBox="1"/>
              <p:nvPr/>
            </p:nvSpPr>
            <p:spPr>
              <a:xfrm>
                <a:off x="1835696" y="3694016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1F1BBE-924B-439D-8902-F251C8D9A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694016"/>
                <a:ext cx="2286000" cy="902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2289F5D-7B01-4255-A94D-5B900E08C106}"/>
              </a:ext>
            </a:extLst>
          </p:cNvPr>
          <p:cNvSpPr txBox="1"/>
          <p:nvPr/>
        </p:nvSpPr>
        <p:spPr>
          <a:xfrm>
            <a:off x="143508" y="493813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5.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15733A-D8D6-4E0F-A860-FD8F77B4D1E1}"/>
                  </a:ext>
                </a:extLst>
              </p:cNvPr>
              <p:cNvSpPr txBox="1"/>
              <p:nvPr/>
            </p:nvSpPr>
            <p:spPr>
              <a:xfrm>
                <a:off x="1800692" y="4746705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𝒙𝒅𝒙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15733A-D8D6-4E0F-A860-FD8F77B4D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692" y="4746705"/>
                <a:ext cx="2286000" cy="902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CA80B1D-4E12-45DB-9C1A-0920ACA8C605}"/>
              </a:ext>
            </a:extLst>
          </p:cNvPr>
          <p:cNvSpPr txBox="1"/>
          <p:nvPr/>
        </p:nvSpPr>
        <p:spPr>
          <a:xfrm>
            <a:off x="143508" y="5800937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4A3D9-A772-48A2-BDF9-F826FEDECE27}"/>
                  </a:ext>
                </a:extLst>
              </p:cNvPr>
              <p:cNvSpPr txBox="1"/>
              <p:nvPr/>
            </p:nvSpPr>
            <p:spPr>
              <a:xfrm>
                <a:off x="1800692" y="5623238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4A3D9-A772-48A2-BDF9-F826FEDEC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692" y="5623238"/>
                <a:ext cx="2286000" cy="902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07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F3E3A8-2362-4509-B8EC-BD10CDF0D838}"/>
              </a:ext>
            </a:extLst>
          </p:cNvPr>
          <p:cNvSpPr txBox="1"/>
          <p:nvPr/>
        </p:nvSpPr>
        <p:spPr>
          <a:xfrm>
            <a:off x="143508" y="548680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7D44C5-A6A4-4B0C-B09F-9DBE9ED8153E}"/>
                  </a:ext>
                </a:extLst>
              </p:cNvPr>
              <p:cNvSpPr txBox="1"/>
              <p:nvPr/>
            </p:nvSpPr>
            <p:spPr>
              <a:xfrm>
                <a:off x="1835696" y="328459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7D44C5-A6A4-4B0C-B09F-9DBE9ED81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28459"/>
                <a:ext cx="2286000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B1D6DC1-6219-49E6-AD03-F2B388BEFF7C}"/>
              </a:ext>
            </a:extLst>
          </p:cNvPr>
          <p:cNvSpPr txBox="1"/>
          <p:nvPr/>
        </p:nvSpPr>
        <p:spPr>
          <a:xfrm>
            <a:off x="102957" y="1552595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8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C10B22-F428-48F8-9C5E-7CC581CB5D68}"/>
                  </a:ext>
                </a:extLst>
              </p:cNvPr>
              <p:cNvSpPr txBox="1"/>
              <p:nvPr/>
            </p:nvSpPr>
            <p:spPr>
              <a:xfrm>
                <a:off x="2051720" y="1332374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𝒄𝒐𝒔𝒙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C10B22-F428-48F8-9C5E-7CC581CB5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332374"/>
                <a:ext cx="2286000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D481B28-CD9C-4146-9192-3AC5092FC4A2}"/>
              </a:ext>
            </a:extLst>
          </p:cNvPr>
          <p:cNvSpPr txBox="1"/>
          <p:nvPr/>
        </p:nvSpPr>
        <p:spPr>
          <a:xfrm>
            <a:off x="121764" y="2523622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9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48E4B1-0384-47A6-8DA9-B939BFC5239A}"/>
                  </a:ext>
                </a:extLst>
              </p:cNvPr>
              <p:cNvSpPr txBox="1"/>
              <p:nvPr/>
            </p:nvSpPr>
            <p:spPr>
              <a:xfrm>
                <a:off x="1858477" y="2336289"/>
                <a:ext cx="2286000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48E4B1-0384-47A6-8DA9-B939BFC52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477" y="2336289"/>
                <a:ext cx="2286000" cy="899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90BF870-7EE3-4DCF-A7AF-50669A622CA3}"/>
              </a:ext>
            </a:extLst>
          </p:cNvPr>
          <p:cNvSpPr txBox="1"/>
          <p:nvPr/>
        </p:nvSpPr>
        <p:spPr>
          <a:xfrm>
            <a:off x="102957" y="3641881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10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994C97-71F0-4EA9-BF5D-89FFF58392EB}"/>
                  </a:ext>
                </a:extLst>
              </p:cNvPr>
              <p:cNvSpPr txBox="1"/>
              <p:nvPr/>
            </p:nvSpPr>
            <p:spPr>
              <a:xfrm>
                <a:off x="1547664" y="3439577"/>
                <a:ext cx="2286000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ad>
                            <m:ra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994C97-71F0-4EA9-BF5D-89FFF5839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439577"/>
                <a:ext cx="2286000" cy="902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97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D19C15-9CE7-4535-A6CE-B5257B72EDE6}"/>
              </a:ext>
            </a:extLst>
          </p:cNvPr>
          <p:cNvSpPr txBox="1"/>
          <p:nvPr/>
        </p:nvSpPr>
        <p:spPr>
          <a:xfrm>
            <a:off x="251520" y="476672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 1.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C0AA3A-A567-43D5-BDE1-103FCFC09904}"/>
                  </a:ext>
                </a:extLst>
              </p:cNvPr>
              <p:cNvSpPr txBox="1"/>
              <p:nvPr/>
            </p:nvSpPr>
            <p:spPr>
              <a:xfrm>
                <a:off x="143508" y="1196752"/>
                <a:ext cx="8028892" cy="902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num>
                                        <m:den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</m:nary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C0AA3A-A567-43D5-BDE1-103FCFC09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1196752"/>
                <a:ext cx="8028892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AD30406-E904-47B2-9D88-AD055D732DD2}"/>
                  </a:ext>
                </a:extLst>
              </p:cNvPr>
              <p:cNvSpPr txBox="1"/>
              <p:nvPr/>
            </p:nvSpPr>
            <p:spPr>
              <a:xfrm>
                <a:off x="-180528" y="2564904"/>
                <a:ext cx="7848872" cy="11147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𝒅𝒙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𝟓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𝟓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den>
                                  </m:f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𝟑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den>
                                  </m:f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𝟏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den>
                                  </m:f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</m:nary>
                            </m:e>
                          </m:nary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AD30406-E904-47B2-9D88-AD055D732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2564904"/>
                <a:ext cx="7848872" cy="11147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BF1E52C-C50C-4F7C-9ABC-D785D8EE638B}"/>
                  </a:ext>
                </a:extLst>
              </p:cNvPr>
              <p:cNvSpPr txBox="1"/>
              <p:nvPr/>
            </p:nvSpPr>
            <p:spPr>
              <a:xfrm>
                <a:off x="-287318" y="4171768"/>
                <a:ext cx="4798142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BF1E52C-C50C-4F7C-9ABC-D785D8EE6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7318" y="4171768"/>
                <a:ext cx="4798142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91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2046EA-09D9-43E2-A364-DF8398FB990D}"/>
              </a:ext>
            </a:extLst>
          </p:cNvPr>
          <p:cNvSpPr txBox="1"/>
          <p:nvPr/>
        </p:nvSpPr>
        <p:spPr>
          <a:xfrm>
            <a:off x="177392" y="350232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D3B81C-ADA2-4142-8762-AA7C1FCFE0B0}"/>
                  </a:ext>
                </a:extLst>
              </p:cNvPr>
              <p:cNvSpPr txBox="1"/>
              <p:nvPr/>
            </p:nvSpPr>
            <p:spPr>
              <a:xfrm>
                <a:off x="-1016" y="1620411"/>
                <a:ext cx="9145016" cy="166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𝒂𝒓𝒄𝒕𝒈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𝒂𝒓𝒄𝒕𝒈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𝟗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den>
                                    </m:f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𝟗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D3B81C-ADA2-4142-8762-AA7C1FCFE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6" y="1620411"/>
                <a:ext cx="9145016" cy="166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53B320-2E4B-47C8-B657-BEFEB1582A6C}"/>
                  </a:ext>
                </a:extLst>
              </p:cNvPr>
              <p:cNvSpPr txBox="1"/>
              <p:nvPr/>
            </p:nvSpPr>
            <p:spPr>
              <a:xfrm>
                <a:off x="-324544" y="3429000"/>
                <a:ext cx="4586748" cy="717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𝒂𝒓𝒄𝒕𝒈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53B320-2E4B-47C8-B657-BEFEB1582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544" y="3429000"/>
                <a:ext cx="4586748" cy="717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06C398-A6F6-4A51-BD02-2D8FF40B5BB3}"/>
                  </a:ext>
                </a:extLst>
              </p:cNvPr>
              <p:cNvSpPr txBox="1"/>
              <p:nvPr/>
            </p:nvSpPr>
            <p:spPr>
              <a:xfrm>
                <a:off x="-324544" y="4974198"/>
                <a:ext cx="8431546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𝒂𝒓𝒄𝒕𝒈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𝒂𝒓𝒄𝒕𝒈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𝒂𝒓𝒄𝒕𝒈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nary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𝒂𝒓𝒄𝒕𝒈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06C398-A6F6-4A51-BD02-2D8FF40B5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544" y="4974198"/>
                <a:ext cx="8431546" cy="902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7B91F69-5651-47D3-B806-741A2AD96AE1}"/>
              </a:ext>
            </a:extLst>
          </p:cNvPr>
          <p:cNvSpPr txBox="1"/>
          <p:nvPr/>
        </p:nvSpPr>
        <p:spPr>
          <a:xfrm>
            <a:off x="192486" y="994751"/>
            <a:ext cx="60356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</a:rPr>
              <a:t>Способ 1: с помощью замены переменных</a:t>
            </a:r>
            <a:r>
              <a:rPr lang="ru-RU" b="1" dirty="0">
                <a:latin typeface="Times New Roman" panose="02020603050405020304" pitchFamily="18" charset="0"/>
              </a:rPr>
              <a:t>. </a:t>
            </a:r>
            <a:endParaRPr lang="ru-RU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977440-E213-4EED-BC6B-0B88F8245E1F}"/>
              </a:ext>
            </a:extLst>
          </p:cNvPr>
          <p:cNvSpPr txBox="1"/>
          <p:nvPr/>
        </p:nvSpPr>
        <p:spPr>
          <a:xfrm>
            <a:off x="192487" y="4355604"/>
            <a:ext cx="49210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</a:rPr>
              <a:t>Способ 2: подведение под дифференциал</a:t>
            </a:r>
            <a:r>
              <a:rPr lang="ru-RU" b="1" dirty="0">
                <a:latin typeface="Times New Roman" panose="02020603050405020304" pitchFamily="18" charset="0"/>
              </a:rPr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5953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0B134F-E345-4AA9-A933-07DBD79E45D8}"/>
                  </a:ext>
                </a:extLst>
              </p:cNvPr>
              <p:cNvSpPr txBox="1"/>
              <p:nvPr/>
            </p:nvSpPr>
            <p:spPr>
              <a:xfrm>
                <a:off x="179512" y="3068960"/>
                <a:ext cx="8280920" cy="1070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𝒅𝒖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𝒅𝒗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p>
                                      <m:sSupPr>
                                        <m:ctrlPr>
                                          <a:rPr lang="ru-RU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e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𝒗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ru-RU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𝟑</m:t>
                                            </m:r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0B134F-E345-4AA9-A933-07DBD79E4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068960"/>
                <a:ext cx="8280920" cy="10705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BC3CD17-EC40-42E4-9EBE-18481E5D96FD}"/>
              </a:ext>
            </a:extLst>
          </p:cNvPr>
          <p:cNvSpPr txBox="1"/>
          <p:nvPr/>
        </p:nvSpPr>
        <p:spPr>
          <a:xfrm>
            <a:off x="395536" y="26064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3.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72F0FC-68E7-4C42-AB48-B0529C3C29EA}"/>
                  </a:ext>
                </a:extLst>
              </p:cNvPr>
              <p:cNvSpPr txBox="1"/>
              <p:nvPr/>
            </p:nvSpPr>
            <p:spPr>
              <a:xfrm>
                <a:off x="-144524" y="4368407"/>
                <a:ext cx="9073008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brk m:alnAt="7"/>
                            </m:rPr>
                            <a:rPr lang="en-US" sz="2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nary>
                      <m:r>
                        <a:rPr lang="en-US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sSup>
                        <m:sSupPr>
                          <m:ctrlPr>
                            <a:rPr lang="ru-RU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72F0FC-68E7-4C42-AB48-B0529C3C2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4524" y="4368407"/>
                <a:ext cx="9073008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54FB0A-C5C6-4EAC-917A-6EC55540ADE0}"/>
                  </a:ext>
                </a:extLst>
              </p:cNvPr>
              <p:cNvSpPr txBox="1"/>
              <p:nvPr/>
            </p:nvSpPr>
            <p:spPr>
              <a:xfrm>
                <a:off x="287524" y="5382352"/>
                <a:ext cx="8568952" cy="717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sSup>
                        <m:sSupPr>
                          <m:ctrlPr>
                            <a:rPr lang="ru-RU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sSup>
                        <m:sSupPr>
                          <m:ctrlPr>
                            <a:rPr lang="ru-RU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54FB0A-C5C6-4EAC-917A-6EC55540A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5382352"/>
                <a:ext cx="8568952" cy="717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DA2BF9-256D-4D42-A4E1-242C76945737}"/>
                  </a:ext>
                </a:extLst>
              </p:cNvPr>
              <p:cNvSpPr txBox="1"/>
              <p:nvPr/>
            </p:nvSpPr>
            <p:spPr>
              <a:xfrm>
                <a:off x="2111142" y="1663611"/>
                <a:ext cx="4680520" cy="89967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𝒖𝒅𝒗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𝒗𝒅𝒖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DA2BF9-256D-4D42-A4E1-242C7694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142" y="1663611"/>
                <a:ext cx="4680520" cy="899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83E8FC1-227F-4B6F-B2C7-BECA532005B7}"/>
              </a:ext>
            </a:extLst>
          </p:cNvPr>
          <p:cNvSpPr txBox="1"/>
          <p:nvPr/>
        </p:nvSpPr>
        <p:spPr>
          <a:xfrm>
            <a:off x="755576" y="948997"/>
            <a:ext cx="46064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Метод интегрирования по частям.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261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B7AB43-28FB-466C-AB75-4A3B7B4DE8E2}"/>
              </a:ext>
            </a:extLst>
          </p:cNvPr>
          <p:cNvSpPr txBox="1"/>
          <p:nvPr/>
        </p:nvSpPr>
        <p:spPr>
          <a:xfrm>
            <a:off x="395536" y="26064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F8917E-D263-4BB0-8EFA-8A38B83700FB}"/>
                  </a:ext>
                </a:extLst>
              </p:cNvPr>
              <p:cNvSpPr txBox="1"/>
              <p:nvPr/>
            </p:nvSpPr>
            <p:spPr>
              <a:xfrm>
                <a:off x="-72516" y="2060848"/>
                <a:ext cx="9289032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𝒙𝒅𝒙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𝟔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𝟔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𝟏𝟎</m:t>
                                      </m:r>
                                    </m:den>
                                  </m:f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F8917E-D263-4BB0-8EFA-8A38B8370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516" y="2060848"/>
                <a:ext cx="9289032" cy="8996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9C221A-78D2-4C90-8AD9-138BE37811CD}"/>
                  </a:ext>
                </a:extLst>
              </p:cNvPr>
              <p:cNvSpPr txBox="1"/>
              <p:nvPr/>
            </p:nvSpPr>
            <p:spPr>
              <a:xfrm>
                <a:off x="-154908" y="3284984"/>
                <a:ext cx="9012443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9C221A-78D2-4C90-8AD9-138BE3781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4908" y="3284984"/>
                <a:ext cx="9012443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F43FB6-2EDC-44B6-ADD3-121BF7841D68}"/>
                  </a:ext>
                </a:extLst>
              </p:cNvPr>
              <p:cNvSpPr txBox="1"/>
              <p:nvPr/>
            </p:nvSpPr>
            <p:spPr>
              <a:xfrm>
                <a:off x="-154908" y="4437112"/>
                <a:ext cx="8673170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𝒍𝒏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m:rPr>
                              <m:sty m:val="p"/>
                            </m:rP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arctg</m:t>
                          </m:r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F43FB6-2EDC-44B6-ADD3-121BF7841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4908" y="4437112"/>
                <a:ext cx="8673170" cy="899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1C35529-FDE2-4B3F-967E-A06B76B96FF4}"/>
              </a:ext>
            </a:extLst>
          </p:cNvPr>
          <p:cNvSpPr txBox="1"/>
          <p:nvPr/>
        </p:nvSpPr>
        <p:spPr>
          <a:xfrm>
            <a:off x="192486" y="994751"/>
            <a:ext cx="7403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</a:rPr>
              <a:t>Воспользуемся методом выделения полного квадрата: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283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0F55FF-2972-486F-970B-B5447257C964}"/>
              </a:ext>
            </a:extLst>
          </p:cNvPr>
          <p:cNvSpPr txBox="1"/>
          <p:nvPr/>
        </p:nvSpPr>
        <p:spPr>
          <a:xfrm>
            <a:off x="179512" y="332656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5. 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723CE4-42CD-4244-9562-5F03EDD711BA}"/>
                  </a:ext>
                </a:extLst>
              </p:cNvPr>
              <p:cNvSpPr txBox="1"/>
              <p:nvPr/>
            </p:nvSpPr>
            <p:spPr>
              <a:xfrm>
                <a:off x="-108520" y="4869160"/>
                <a:ext cx="8604448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𝒙𝒅𝒙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𝒄𝒐𝒔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723CE4-42CD-4244-9562-5F03EDD71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4869160"/>
                <a:ext cx="8604448" cy="8996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01B78AD-8627-4B7D-A136-083B2C7C0916}"/>
                  </a:ext>
                </a:extLst>
              </p:cNvPr>
              <p:cNvSpPr txBox="1"/>
              <p:nvPr/>
            </p:nvSpPr>
            <p:spPr>
              <a:xfrm>
                <a:off x="24846" y="5866696"/>
                <a:ext cx="4401362" cy="717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01B78AD-8627-4B7D-A136-083B2C7C0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6" y="5866696"/>
                <a:ext cx="4401362" cy="717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E80CCF3-38DB-4CA3-BC99-DE22FE8CE5A2}"/>
              </a:ext>
            </a:extLst>
          </p:cNvPr>
          <p:cNvSpPr txBox="1"/>
          <p:nvPr/>
        </p:nvSpPr>
        <p:spPr>
          <a:xfrm>
            <a:off x="192487" y="4355604"/>
            <a:ext cx="49210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</a:rPr>
              <a:t>Способ 2: подведение под дифференциал</a:t>
            </a:r>
            <a:r>
              <a:rPr lang="ru-RU" b="1" dirty="0">
                <a:latin typeface="Times New Roman" panose="02020603050405020304" pitchFamily="18" charset="0"/>
              </a:rPr>
              <a:t>. 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50D777-37CD-4853-9F65-9AD6373F2B14}"/>
              </a:ext>
            </a:extLst>
          </p:cNvPr>
          <p:cNvSpPr txBox="1"/>
          <p:nvPr/>
        </p:nvSpPr>
        <p:spPr>
          <a:xfrm>
            <a:off x="192486" y="994751"/>
            <a:ext cx="60356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</a:rPr>
              <a:t>Способ 1: с помощью замены переменной</a:t>
            </a:r>
            <a:r>
              <a:rPr lang="ru-RU" b="1" dirty="0">
                <a:latin typeface="Times New Roman" panose="02020603050405020304" pitchFamily="18" charset="0"/>
              </a:rPr>
              <a:t>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AA3E5F-2A86-4564-943A-226B880D7EE5}"/>
                  </a:ext>
                </a:extLst>
              </p:cNvPr>
              <p:cNvSpPr txBox="1"/>
              <p:nvPr/>
            </p:nvSpPr>
            <p:spPr>
              <a:xfrm>
                <a:off x="-388374" y="1389148"/>
                <a:ext cx="9339888" cy="9508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𝒙𝒅𝒙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𝒙𝒅𝒙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d>
                        <m:dPr>
                          <m:begChr m:val="|"/>
                          <m:endChr m:val="|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𝒅𝒕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𝒙𝒅𝒙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𝒔𝒊𝒏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ru-RU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AA3E5F-2A86-4564-943A-226B880D7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8374" y="1389148"/>
                <a:ext cx="9339888" cy="9508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A5B723-F20E-4D17-9912-8B4809468386}"/>
                  </a:ext>
                </a:extLst>
              </p:cNvPr>
              <p:cNvSpPr txBox="1"/>
              <p:nvPr/>
            </p:nvSpPr>
            <p:spPr>
              <a:xfrm>
                <a:off x="-4325" y="2809939"/>
                <a:ext cx="8276322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m:rPr>
                              <m:nor/>
                            </m:rPr>
                            <a:rPr lang="ru-RU" sz="2000" dirty="0"/>
                            <m:t> 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A5B723-F20E-4D17-9912-8B4809468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25" y="2809939"/>
                <a:ext cx="8276322" cy="902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73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9B3402-873C-4E7D-91A9-CB7A5333ED36}"/>
              </a:ext>
            </a:extLst>
          </p:cNvPr>
          <p:cNvSpPr txBox="1"/>
          <p:nvPr/>
        </p:nvSpPr>
        <p:spPr>
          <a:xfrm>
            <a:off x="179512" y="26064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endParaRPr lang="ru-R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7F8675-4C4B-4BB1-BCB0-3BE558134E0D}"/>
              </a:ext>
            </a:extLst>
          </p:cNvPr>
          <p:cNvSpPr txBox="1"/>
          <p:nvPr/>
        </p:nvSpPr>
        <p:spPr>
          <a:xfrm>
            <a:off x="539552" y="736012"/>
            <a:ext cx="60356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</a:rPr>
              <a:t>C</a:t>
            </a:r>
            <a:r>
              <a:rPr lang="ru-RU" sz="2000" b="1" dirty="0">
                <a:latin typeface="Times New Roman" panose="02020603050405020304" pitchFamily="18" charset="0"/>
              </a:rPr>
              <a:t> помощью замены переменной</a:t>
            </a:r>
            <a:r>
              <a:rPr lang="ru-RU" b="1" dirty="0">
                <a:latin typeface="Times New Roman" panose="02020603050405020304" pitchFamily="18" charset="0"/>
              </a:rPr>
              <a:t>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55BE2C-FD19-4D1F-93B1-C248593E6D1C}"/>
                  </a:ext>
                </a:extLst>
              </p:cNvPr>
              <p:cNvSpPr txBox="1"/>
              <p:nvPr/>
            </p:nvSpPr>
            <p:spPr>
              <a:xfrm>
                <a:off x="-108520" y="1268760"/>
                <a:ext cx="8964489" cy="12816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e>
                                      </m:d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num>
                                    <m:den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den>
                                  </m:f>
                                </m:e>
                              </m:nary>
                            </m:e>
                          </m:nary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55BE2C-FD19-4D1F-93B1-C248593E6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1268760"/>
                <a:ext cx="8964489" cy="1281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BCABC1B-C8D7-4B25-83F1-7A427F4C125E}"/>
                  </a:ext>
                </a:extLst>
              </p:cNvPr>
              <p:cNvSpPr txBox="1"/>
              <p:nvPr/>
            </p:nvSpPr>
            <p:spPr>
              <a:xfrm>
                <a:off x="-108520" y="3096840"/>
                <a:ext cx="8640776" cy="9118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num>
                                    <m:den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den>
                                      </m:f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BCABC1B-C8D7-4B25-83F1-7A427F4C1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3096840"/>
                <a:ext cx="8640776" cy="9118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1596A0-8AA2-42F4-8817-50A5A099BE38}"/>
                  </a:ext>
                </a:extLst>
              </p:cNvPr>
              <p:cNvSpPr txBox="1"/>
              <p:nvPr/>
            </p:nvSpPr>
            <p:spPr>
              <a:xfrm>
                <a:off x="-54768" y="4221088"/>
                <a:ext cx="4986808" cy="7157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1596A0-8AA2-42F4-8817-50A5A099B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768" y="4221088"/>
                <a:ext cx="4986808" cy="7157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66256C-5276-48DB-B385-15AA09B20DB5}"/>
                  </a:ext>
                </a:extLst>
              </p:cNvPr>
              <p:cNvSpPr txBox="1"/>
              <p:nvPr/>
            </p:nvSpPr>
            <p:spPr>
              <a:xfrm>
                <a:off x="1768052" y="5442078"/>
                <a:ext cx="7380313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ad>
                        <m:ra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ad>
                        <m:ra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66256C-5276-48DB-B385-15AA09B20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052" y="5442078"/>
                <a:ext cx="7380313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9475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9693</TotalTime>
  <Words>472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Book Antiqua</vt:lpstr>
      <vt:lpstr>Cambria Math</vt:lpstr>
      <vt:lpstr>Georgia</vt:lpstr>
      <vt:lpstr>Times New Roman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Svetlana Unuchek</cp:lastModifiedBy>
  <cp:revision>232</cp:revision>
  <dcterms:created xsi:type="dcterms:W3CDTF">2018-04-15T17:20:57Z</dcterms:created>
  <dcterms:modified xsi:type="dcterms:W3CDTF">2021-12-08T16:41:00Z</dcterms:modified>
</cp:coreProperties>
</file>