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AEBFF-6423-4599-A824-0C93507EB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982CAA-6795-4514-A8A7-17F37F8DC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56BC10-7254-4247-9FFD-7639F5F6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F2A40E-1152-484D-9975-C78AA55DC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5C4EBA-8608-4656-8063-05A869A8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9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1EBDC9-602C-4A66-BFB5-943DAACD9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145303-4CDC-4F28-92AD-6392EF23A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3C76B2-BB9F-4ECC-91F3-093B5394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44B47C-C01C-4BFE-BB3F-692E11F9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2CDED0-0B86-420B-9195-E930C954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6ACC18-D2CF-4C5D-ADDA-7BD67D183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7F6015-6AFC-47FD-A62E-32A8FA4CF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2A5DC-8F4E-4674-B870-300F3C457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C77247-919D-4ABA-8187-83500516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EF42F-19AD-4FCB-B389-D813A425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0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36389-7505-4512-B460-D86A4349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A930E6-4BDD-4261-97A8-63C16EBA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F7159A-0D3B-4310-AD82-2A4B418E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146DC-3549-44D8-B75F-74E246E1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4AAAA6-FA99-45DF-9950-8C885B2C5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6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96BFB-959D-4E40-8E82-FEE94CCA1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097E65-DCFF-4F0B-A58C-56D106D78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BD52B0-80F0-44D4-B22C-F93AB69D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4D57A-E98F-4C0D-BF85-CA74B35E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9F7729-545A-4BB2-A105-EB59F6CF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7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7BB8F-CEA1-4087-893B-851092172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E55EC4-D7D3-49A2-BF1C-A2A39F90D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E96152-AAD4-4247-BD8F-A879C0714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B38FE3-C2A2-4987-BB85-F2821A29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86F011-0614-4A18-A2C6-F08F47A7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E92975-4273-43DD-B9BD-2855A227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7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D1226-BD67-43EA-8A7E-31274BA2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221940-FE19-4365-B63A-B937C1C58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60648A-0AC9-426C-8C6E-D2F4C07A9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1543B4-E0D2-402D-9F3B-D5E451216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C22E64-49E7-4160-AA8C-A033EE554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823FA4-CB26-43DE-B650-FB7C52189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6DDBA1-B338-4623-AD92-AE9551AC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1420BE5-BD1F-4FC8-9ED0-BC8E8FB6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1A889-B452-43CD-85F7-6053A96C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B301AD-9D12-4915-9990-8FB673E9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EDD9A9-F55C-4A54-AB28-7FD89E7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F40588-C80D-47DA-981A-061B72D8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CBC07E-B374-4E8E-878D-00F3CD08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333C5C-DB24-463D-9E12-147D96D38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001B51-F971-4302-A63E-27C45376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0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96F025-828E-4AD9-AAF5-4E755AE34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B0DC38-5CAE-4F42-A8BA-CAA449D96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1A9A7A-535F-4131-B882-D2FF3B5B4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C0D2CD-87B0-4634-907D-2CC9FC33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1275A9-2F6E-45A1-A50B-3F07FBD3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C4D26E-BEA1-4584-A50D-8D172ACE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5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857D0-5228-4CC9-A523-2E77BD849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021002F-308C-4EC2-BCFF-01B03416D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2EBCE1-B1C4-4BEF-BF60-CC9F62FCE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015B92-F2A0-48AA-8DB0-56069879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046AC9-F139-4A92-A0B9-A801FCB4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688787-57E2-4CCB-93D1-1F3B6A1C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DEC2E-F15D-4CE2-848E-6668E235D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335753-53FE-4967-A32A-8593BA613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D1C616-F060-4133-901C-2D220752E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B622D-85A6-465F-8341-56B26677799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DE898-6AEF-498A-8852-06B18D839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2AE0E0-A743-430E-87FB-C4470A3A9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5DDF-8932-4E13-8F53-752A00794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4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BB766-F79D-444F-B23F-E62E68BB7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Текстовые задачи</a:t>
            </a:r>
            <a:br>
              <a:rPr lang="ru-RU" dirty="0"/>
            </a:b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C20C15-7C86-45BC-AE5E-81D59B8AB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Занятие 2 </a:t>
            </a:r>
          </a:p>
          <a:p>
            <a:r>
              <a:rPr lang="ru-RU" sz="3600" dirty="0"/>
              <a:t>Задачи на движение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553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F5E5F8-672E-42BA-A61B-FA7283D83202}"/>
              </a:ext>
            </a:extLst>
          </p:cNvPr>
          <p:cNvSpPr/>
          <p:nvPr/>
        </p:nvSpPr>
        <p:spPr>
          <a:xfrm>
            <a:off x="1198487" y="831322"/>
            <a:ext cx="916175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29  Из пункта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пункт </a:t>
            </a:r>
            <a:r>
              <a:rPr lang="ru-RU" i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одновременно выехали два автомобиля. Первый проехал с постоянной скоростью весь путь. Второй проехал первую половину пути со скоростью 24 км/ч, а вторую половину пути – со скоростью, на 16 км/ч большей скорости первого, в результате чего прибыл в пункт B одновременно с первым автомобилем. Найдите скорость первого автомобиля. Ответ дайте в км/ч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32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Велосипедист выехал с постоянной скоростью из города A в город B, расстояние между которыми равно 70 км. На следующий день он отправился обратно в A со скоростью на 3 км/ч больше прежней. По дороге он сделал остановку на 3 часа. В результате велосипедист затратил на обратный путь столько же времени, сколько на путь из A в B. Найдите скорость велосипедиста на пути из B в A. Ответ дайте в км/ч.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1416673-B543-48A8-B241-D14C06C92215}"/>
              </a:ext>
            </a:extLst>
          </p:cNvPr>
          <p:cNvSpPr/>
          <p:nvPr/>
        </p:nvSpPr>
        <p:spPr>
          <a:xfrm>
            <a:off x="1189606" y="833113"/>
            <a:ext cx="10093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35 Два велосипедиста одновременно отправились в 88–километровый пробег. Первый ехал со скоростью, на 3 км/ч большей, чем скорость второго, и прибыл к финишу на 3 часа раньше второго. Найти скорость велосипедиста, пришедшего к финишу вторым. Ответ дайте в км/ч</a:t>
            </a:r>
          </a:p>
          <a:p>
            <a:pPr marL="342900" indent="-342900">
              <a:buFont typeface="+mj-lt"/>
              <a:buAutoNum type="arabicPeriod" startAt="3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37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Из А в 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одновременно выехали два автомобилиста. Первый проехал с постоянной скоростью весь путь. Второй проехал первую половину пути со скоростью, меньшей скорости первого на 12 км/ч, а вторую половину пути — со скоростью 90 км/ч, в результате чего прибыл в 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одновременно с первым автомобилистом. Найдите скорость первого автомобилиста, если известно, что она больше 50 км/ч. Ответ дайте в км/ч</a:t>
            </a:r>
          </a:p>
          <a:p>
            <a:pPr marL="342900" indent="-342900">
              <a:buFont typeface="+mj-lt"/>
              <a:buAutoNum type="arabicPeriod" startAt="3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39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Велосипедист выехал с постоянной скоростью из города А в город В, расстояние между которыми равно 180 км. На следующий день он отправился обратно в А со скоростью на 8 км/ч больше прежней. По дороге он сделал остановку на 8 часов. В результате велосипедист затратил на обратный путь столько же времени, сколько на путь из А в 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. Найдите скорость велосипедиста на пути из В 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А. Ответ дайте в км/ч.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4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7AFDC14-D16A-494B-BB7C-B6763711B117}"/>
              </a:ext>
            </a:extLst>
          </p:cNvPr>
          <p:cNvSpPr/>
          <p:nvPr/>
        </p:nvSpPr>
        <p:spPr>
          <a:xfrm>
            <a:off x="896643" y="1001592"/>
            <a:ext cx="101649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4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Расстояние между городами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 и 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равно 435 км. Из города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 в город 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со скоростью 60 км/ч выехал первый автомобиль, а через час после этого навстречу ему из города 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выехал со скоростью 65 км/ч второй автомобиль. На каком расстоянии от города 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 автомобили встретятся? Ответ дайте в километрах.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endParaRPr lang="en-US" dirty="0"/>
          </a:p>
          <a:p>
            <a:pPr marL="342900" indent="-342900">
              <a:buFont typeface="+mj-lt"/>
              <a:buAutoNum type="arabicPeriod" startAt="6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Товарный поезд каждую минуту проезжает на 750 метров меньше, чем скорый, и на путь в 180 км тратит времени на 2 часа больше, чем скорый. Найдите скорость товарного поезда. Ответ дайте в км/ч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endParaRPr lang="ru-RU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Первый велосипедист выехал из поселка по шоссе со скоростью 15 км/ч. Через час после него со скоростью 10 км/ч из того же поселка в том же направлении выехал второй велосипедист, а еще через час после этого – третий. Найдите скорость третьего велосипедиста, если сначала он догнал второго, а через 2 часа 20 минут после этого догнал первого. Ответ дайте в км/ч.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7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1C251C-4C6E-4FA5-BA34-905FC39D047A}"/>
              </a:ext>
            </a:extLst>
          </p:cNvPr>
          <p:cNvSpPr/>
          <p:nvPr/>
        </p:nvSpPr>
        <p:spPr>
          <a:xfrm>
            <a:off x="798990" y="1720840"/>
            <a:ext cx="108662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 startAt="9"/>
              <a:tabLst>
                <a:tab pos="228600" algn="l"/>
              </a:tabLs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Половину времени, затраченного на дорогу, автомобиль ехал со скоростью 74 км/ч, а вторую половину времени – со скоростью 66 км/ч. Найдите среднюю скорость автомобиля на протяжении всего пути. Ответ дайте в км/ч.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9"/>
              <a:tabLst>
                <a:tab pos="228600" algn="l"/>
              </a:tabLst>
            </a:pPr>
            <a:endParaRPr lang="en-US" sz="32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9"/>
              <a:tabLst>
                <a:tab pos="228600" algn="l"/>
              </a:tabLst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9"/>
              <a:tabLst>
                <a:tab pos="228600" algn="l"/>
              </a:tabLs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Первую треть трассы автомобиль ехал со скоростью 60 км/ч, вторую треть – со скоростью 120 км/ч, а последнюю – со скоростью 110 км/ч. Найдите среднюю скорость автомобиля на протяжении всего пути. Ответ дайте в км/ч.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6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070423-23F9-4242-B322-B6E8F6D8FFEE}"/>
              </a:ext>
            </a:extLst>
          </p:cNvPr>
          <p:cNvSpPr/>
          <p:nvPr/>
        </p:nvSpPr>
        <p:spPr>
          <a:xfrm>
            <a:off x="1074199" y="1762732"/>
            <a:ext cx="100939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 startAt="11"/>
              <a:tabLst>
                <a:tab pos="228600" algn="l"/>
              </a:tabLs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Поезд, двигаясь равномерно со скоростью 80 км/ч, проезжает мимо придорожного столба за 36 секунд. Найдите длину поезда в метрах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1"/>
              <a:tabLst>
                <a:tab pos="228600" algn="l"/>
              </a:tabLst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1"/>
              <a:tabLst>
                <a:tab pos="228600" algn="l"/>
              </a:tabLst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1"/>
              <a:tabLst>
                <a:tab pos="228600" algn="l"/>
              </a:tabLs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№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58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По двум параллельным железнодорожным путям в одном направлении следуют пассажирский и товарный поезда, скорости которых равны соответственно 90 км/ч и 30 км/ч. Длина товарного поезда равна 600 метрам. Найдите длину пассажирского поезда, если время, за которое он прошел мимо товарного поезда, равно 1 минуте. Ответ дайте в метрах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1"/>
              <a:tabLst>
                <a:tab pos="228600" algn="l"/>
              </a:tabLst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1"/>
              <a:tabLst>
                <a:tab pos="228600" algn="l"/>
              </a:tabLst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342900" indent="-342900" algn="just">
              <a:buFont typeface="+mj-lt"/>
              <a:buAutoNum type="arabicPeriod" startAt="11"/>
              <a:tabLst>
                <a:tab pos="228600" algn="l"/>
              </a:tabLs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№ 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66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Два пешехода отправляются одновременно в одном направлении из одного и того же места на прогулку по аллее парка. Скорость первого на 0,5 км/ч больше скорости второго. Через сколько минут расстояние между пешеходами станет равным 25 метрам</a:t>
            </a:r>
            <a:r>
              <a:rPr lang="ru-RU" dirty="0"/>
              <a:t>?</a:t>
            </a:r>
            <a:endParaRPr lang="en-US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11"/>
              <a:tabLst>
                <a:tab pos="228600" algn="l"/>
              </a:tabLst>
            </a:pP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1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E339593-B9BF-459A-9B0A-9B6F51EFCAB3}"/>
              </a:ext>
            </a:extLst>
          </p:cNvPr>
          <p:cNvSpPr/>
          <p:nvPr/>
        </p:nvSpPr>
        <p:spPr>
          <a:xfrm>
            <a:off x="3052340" y="694652"/>
            <a:ext cx="5945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Домашнее задание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21C763-5CA4-4BE7-995B-381E3F12D5AA}"/>
              </a:ext>
            </a:extLst>
          </p:cNvPr>
          <p:cNvSpPr/>
          <p:nvPr/>
        </p:nvSpPr>
        <p:spPr>
          <a:xfrm>
            <a:off x="929223" y="2434649"/>
            <a:ext cx="989245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№ 30,31,33,34,36,38,40,41,42</a:t>
            </a:r>
            <a:r>
              <a:rPr lang="en-US" sz="40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,44,46,47,49,50,</a:t>
            </a:r>
          </a:p>
          <a:p>
            <a:pPr algn="ctr"/>
            <a:r>
              <a:rPr lang="en-US" sz="40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54,55,57,59,60,61,65,67</a:t>
            </a:r>
          </a:p>
          <a:p>
            <a:pPr algn="ctr"/>
            <a:r>
              <a:rPr lang="ru-RU" sz="40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291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278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Тема Office</vt:lpstr>
      <vt:lpstr>Текстовые задачи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Текстовые задачи</dc:title>
  <dc:creator>Svetlana Unuchek</dc:creator>
  <cp:lastModifiedBy>Svetlana Unuchek</cp:lastModifiedBy>
  <cp:revision>9</cp:revision>
  <dcterms:created xsi:type="dcterms:W3CDTF">2019-09-26T14:46:26Z</dcterms:created>
  <dcterms:modified xsi:type="dcterms:W3CDTF">2019-09-26T17:13:19Z</dcterms:modified>
</cp:coreProperties>
</file>